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57" r:id="rId3"/>
    <p:sldId id="266" r:id="rId4"/>
    <p:sldId id="267" r:id="rId5"/>
    <p:sldId id="268" r:id="rId6"/>
    <p:sldId id="269" r:id="rId7"/>
    <p:sldId id="270" r:id="rId8"/>
    <p:sldId id="271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FA8DEADF-2483-0246-BC7E-BCBBC5491B77}">
          <p14:sldIdLst>
            <p14:sldId id="256"/>
            <p14:sldId id="257"/>
            <p14:sldId id="266"/>
            <p14:sldId id="267"/>
            <p14:sldId id="268"/>
            <p14:sldId id="269"/>
            <p14:sldId id="270"/>
            <p14:sldId id="27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119"/>
    <p:restoredTop sz="94694"/>
  </p:normalViewPr>
  <p:slideViewPr>
    <p:cSldViewPr snapToGrid="0" snapToObjects="1">
      <p:cViewPr>
        <p:scale>
          <a:sx n="64" d="100"/>
          <a:sy n="64" d="100"/>
        </p:scale>
        <p:origin x="3168" y="18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6/9/19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6/9/19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6/9/19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6/9/19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6/9/19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6/9/19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6/9/19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6/9/19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1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0E8D5C-9662-3440-9C7B-8D3E152E51E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ko-KR" altLang="en-US" dirty="0"/>
              <a:t>인터넷 프로그래밍</a:t>
            </a:r>
            <a:br>
              <a:rPr kumimoji="1" lang="en-US" altLang="ko-KR" dirty="0"/>
            </a:br>
            <a:r>
              <a:rPr kumimoji="1" lang="ko-KR" altLang="en-US" dirty="0"/>
              <a:t>최종 제작 </a:t>
            </a:r>
            <a:r>
              <a:rPr kumimoji="1" lang="en-US" altLang="ko-KR" dirty="0"/>
              <a:t>PPT</a:t>
            </a:r>
            <a:endParaRPr kumimoji="1"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38F1BCA-DE21-8E46-B7F0-90966FB3328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ko-KR" dirty="0"/>
              <a:t>20151654</a:t>
            </a:r>
            <a:r>
              <a:rPr kumimoji="1" lang="ko-KR" altLang="en-US" dirty="0"/>
              <a:t> 신우진</a:t>
            </a:r>
          </a:p>
        </p:txBody>
      </p:sp>
    </p:spTree>
    <p:extLst>
      <p:ext uri="{BB962C8B-B14F-4D97-AF65-F5344CB8AC3E}">
        <p14:creationId xmlns:p14="http://schemas.microsoft.com/office/powerpoint/2010/main" val="32238825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39E438-0B50-7C41-AC96-E655BBD8E3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1283461"/>
          </a:xfrm>
        </p:spPr>
        <p:txBody>
          <a:bodyPr anchor="b">
            <a:normAutofit/>
          </a:bodyPr>
          <a:lstStyle/>
          <a:p>
            <a:r>
              <a:rPr kumimoji="1" lang="en-US" altLang="ko-KR" sz="2400" dirty="0"/>
              <a:t>Home</a:t>
            </a:r>
            <a:r>
              <a:rPr kumimoji="1" lang="ko-KR" altLang="en-US" sz="2400" dirty="0"/>
              <a:t> 화면</a:t>
            </a:r>
          </a:p>
        </p:txBody>
      </p:sp>
      <p:pic>
        <p:nvPicPr>
          <p:cNvPr id="8" name="내용 개체 틀 4">
            <a:extLst>
              <a:ext uri="{FF2B5EF4-FFF2-40B4-BE49-F238E27FC236}">
                <a16:creationId xmlns:a16="http://schemas.microsoft.com/office/drawing/2014/main" id="{D3486D8F-E0F6-2643-B76E-7C74A477662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778897" y="995553"/>
            <a:ext cx="7772401" cy="48577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54C8C32-0545-7342-A1BB-D970537A0B91}"/>
              </a:ext>
            </a:extLst>
          </p:cNvPr>
          <p:cNvSpPr txBox="1"/>
          <p:nvPr/>
        </p:nvSpPr>
        <p:spPr>
          <a:xfrm>
            <a:off x="252919" y="2974428"/>
            <a:ext cx="2947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메인화면으로써 </a:t>
            </a:r>
            <a:endParaRPr kumimoji="1" lang="en-US" altLang="ko-KR" dirty="0"/>
          </a:p>
          <a:p>
            <a:r>
              <a:rPr kumimoji="1" lang="ko-KR" altLang="en-US" dirty="0"/>
              <a:t>특별한 기능은 없으나 </a:t>
            </a:r>
            <a:endParaRPr kumimoji="1" lang="en-US" altLang="ko-KR" dirty="0"/>
          </a:p>
          <a:p>
            <a:r>
              <a:rPr kumimoji="1" lang="ko-KR" altLang="en-US" dirty="0"/>
              <a:t>인사말로 맞이하는 페이지</a:t>
            </a:r>
          </a:p>
        </p:txBody>
      </p:sp>
    </p:spTree>
    <p:extLst>
      <p:ext uri="{BB962C8B-B14F-4D97-AF65-F5344CB8AC3E}">
        <p14:creationId xmlns:p14="http://schemas.microsoft.com/office/powerpoint/2010/main" val="29831327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39E438-0B50-7C41-AC96-E655BBD8E3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1283461"/>
          </a:xfrm>
        </p:spPr>
        <p:txBody>
          <a:bodyPr anchor="b">
            <a:normAutofit/>
          </a:bodyPr>
          <a:lstStyle/>
          <a:p>
            <a:r>
              <a:rPr kumimoji="1" lang="en-US" altLang="ko-KR" sz="2400" dirty="0"/>
              <a:t>programming</a:t>
            </a:r>
            <a:r>
              <a:rPr kumimoji="1" lang="ko-KR" altLang="en-US" sz="2400" dirty="0"/>
              <a:t> 화면</a:t>
            </a:r>
          </a:p>
        </p:txBody>
      </p:sp>
      <p:pic>
        <p:nvPicPr>
          <p:cNvPr id="8" name="내용 개체 틀 4">
            <a:extLst>
              <a:ext uri="{FF2B5EF4-FFF2-40B4-BE49-F238E27FC236}">
                <a16:creationId xmlns:a16="http://schemas.microsoft.com/office/drawing/2014/main" id="{D3486D8F-E0F6-2643-B76E-7C74A477662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778897" y="995553"/>
            <a:ext cx="7772400" cy="48577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54C8C32-0545-7342-A1BB-D970537A0B91}"/>
              </a:ext>
            </a:extLst>
          </p:cNvPr>
          <p:cNvSpPr txBox="1"/>
          <p:nvPr/>
        </p:nvSpPr>
        <p:spPr>
          <a:xfrm>
            <a:off x="252919" y="2974428"/>
            <a:ext cx="29474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현재까지 배운 프로그래밍 언어들을 정리하여 </a:t>
            </a:r>
            <a:r>
              <a:rPr kumimoji="1" lang="ko-KR" altLang="en-US" dirty="0" err="1"/>
              <a:t>깃헙에서</a:t>
            </a:r>
            <a:r>
              <a:rPr kumimoji="1" lang="ko-KR" altLang="en-US" dirty="0"/>
              <a:t> 확인할 수 있게 정리해놓은 페이지</a:t>
            </a:r>
          </a:p>
        </p:txBody>
      </p:sp>
    </p:spTree>
    <p:extLst>
      <p:ext uri="{BB962C8B-B14F-4D97-AF65-F5344CB8AC3E}">
        <p14:creationId xmlns:p14="http://schemas.microsoft.com/office/powerpoint/2010/main" val="2115831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39E438-0B50-7C41-AC96-E655BBD8E3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1283461"/>
          </a:xfrm>
        </p:spPr>
        <p:txBody>
          <a:bodyPr anchor="b">
            <a:normAutofit/>
          </a:bodyPr>
          <a:lstStyle/>
          <a:p>
            <a:r>
              <a:rPr kumimoji="1" lang="en-US" altLang="ko-KR" sz="2400" dirty="0"/>
              <a:t>Web </a:t>
            </a:r>
            <a:r>
              <a:rPr kumimoji="1" lang="en-US" altLang="ko-KR" sz="2400" dirty="0" err="1"/>
              <a:t>develope</a:t>
            </a:r>
            <a:r>
              <a:rPr kumimoji="1" lang="ko-KR" altLang="en-US" sz="2400" dirty="0"/>
              <a:t> 화면</a:t>
            </a:r>
          </a:p>
        </p:txBody>
      </p:sp>
      <p:pic>
        <p:nvPicPr>
          <p:cNvPr id="8" name="내용 개체 틀 4">
            <a:extLst>
              <a:ext uri="{FF2B5EF4-FFF2-40B4-BE49-F238E27FC236}">
                <a16:creationId xmlns:a16="http://schemas.microsoft.com/office/drawing/2014/main" id="{D3486D8F-E0F6-2643-B76E-7C74A477662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778897" y="995553"/>
            <a:ext cx="7772400" cy="48577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54C8C32-0545-7342-A1BB-D970537A0B91}"/>
              </a:ext>
            </a:extLst>
          </p:cNvPr>
          <p:cNvSpPr txBox="1"/>
          <p:nvPr/>
        </p:nvSpPr>
        <p:spPr>
          <a:xfrm>
            <a:off x="252919" y="2974428"/>
            <a:ext cx="294748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인터넷 프로그래밍 수업을 정리해놓은 페이지</a:t>
            </a:r>
            <a:endParaRPr kumimoji="1" lang="en-US" altLang="ko-KR" dirty="0"/>
          </a:p>
          <a:p>
            <a:r>
              <a:rPr kumimoji="1" lang="en-US" altLang="ko-KR" dirty="0"/>
              <a:t>Nav</a:t>
            </a:r>
            <a:r>
              <a:rPr kumimoji="1" lang="ko-KR" altLang="en-US" dirty="0"/>
              <a:t>에 각종 정보를 작성해놓고 그 아래로 </a:t>
            </a:r>
            <a:r>
              <a:rPr kumimoji="1" lang="ko-KR" altLang="en-US" dirty="0" err="1"/>
              <a:t>주차별로</a:t>
            </a:r>
            <a:r>
              <a:rPr kumimoji="1" lang="ko-KR" altLang="en-US" dirty="0"/>
              <a:t> 내용을 </a:t>
            </a:r>
            <a:r>
              <a:rPr kumimoji="1" lang="ko-KR" altLang="en-US" dirty="0" err="1"/>
              <a:t>정리해놓음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468509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39E438-0B50-7C41-AC96-E655BBD8E3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1283461"/>
          </a:xfrm>
        </p:spPr>
        <p:txBody>
          <a:bodyPr anchor="b">
            <a:normAutofit/>
          </a:bodyPr>
          <a:lstStyle/>
          <a:p>
            <a:r>
              <a:rPr kumimoji="1" lang="en-US" altLang="ko-KR" sz="2400" dirty="0"/>
              <a:t>Contest </a:t>
            </a:r>
            <a:r>
              <a:rPr kumimoji="1" lang="ko-KR" altLang="en-US" sz="2400" dirty="0"/>
              <a:t>화면</a:t>
            </a:r>
          </a:p>
        </p:txBody>
      </p:sp>
      <p:pic>
        <p:nvPicPr>
          <p:cNvPr id="8" name="내용 개체 틀 4">
            <a:extLst>
              <a:ext uri="{FF2B5EF4-FFF2-40B4-BE49-F238E27FC236}">
                <a16:creationId xmlns:a16="http://schemas.microsoft.com/office/drawing/2014/main" id="{D3486D8F-E0F6-2643-B76E-7C74A477662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778897" y="995553"/>
            <a:ext cx="7772400" cy="48577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54C8C32-0545-7342-A1BB-D970537A0B91}"/>
              </a:ext>
            </a:extLst>
          </p:cNvPr>
          <p:cNvSpPr txBox="1"/>
          <p:nvPr/>
        </p:nvSpPr>
        <p:spPr>
          <a:xfrm>
            <a:off x="252919" y="2974428"/>
            <a:ext cx="294748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참여한 공모전과 </a:t>
            </a:r>
            <a:r>
              <a:rPr kumimoji="1" lang="ko-KR" altLang="en-US" dirty="0" err="1"/>
              <a:t>참여예정인</a:t>
            </a:r>
            <a:r>
              <a:rPr kumimoji="1" lang="ko-KR" altLang="en-US" dirty="0"/>
              <a:t> 공모전을 소개한 페이지</a:t>
            </a:r>
            <a:endParaRPr kumimoji="1" lang="en-US" altLang="ko-KR" dirty="0"/>
          </a:p>
          <a:p>
            <a:r>
              <a:rPr kumimoji="1" lang="ko-KR" altLang="en-US" dirty="0"/>
              <a:t>자세한 설명은 홈페이지에서 정확하게 </a:t>
            </a:r>
            <a:r>
              <a:rPr kumimoji="1" lang="ko-KR" altLang="en-US" dirty="0" err="1"/>
              <a:t>확인할수</a:t>
            </a:r>
            <a:r>
              <a:rPr kumimoji="1" lang="ko-KR" altLang="en-US" dirty="0"/>
              <a:t> 있게 </a:t>
            </a:r>
          </a:p>
        </p:txBody>
      </p:sp>
    </p:spTree>
    <p:extLst>
      <p:ext uri="{BB962C8B-B14F-4D97-AF65-F5344CB8AC3E}">
        <p14:creationId xmlns:p14="http://schemas.microsoft.com/office/powerpoint/2010/main" val="30694174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39E438-0B50-7C41-AC96-E655BBD8E3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1283461"/>
          </a:xfrm>
        </p:spPr>
        <p:txBody>
          <a:bodyPr anchor="b">
            <a:normAutofit/>
          </a:bodyPr>
          <a:lstStyle/>
          <a:p>
            <a:r>
              <a:rPr kumimoji="1" lang="en-US" altLang="ko-KR" sz="2400" dirty="0"/>
              <a:t>who </a:t>
            </a:r>
            <a:r>
              <a:rPr kumimoji="1" lang="ko-KR" altLang="en-US" sz="2400" dirty="0"/>
              <a:t>화면</a:t>
            </a:r>
          </a:p>
        </p:txBody>
      </p:sp>
      <p:pic>
        <p:nvPicPr>
          <p:cNvPr id="8" name="내용 개체 틀 4">
            <a:extLst>
              <a:ext uri="{FF2B5EF4-FFF2-40B4-BE49-F238E27FC236}">
                <a16:creationId xmlns:a16="http://schemas.microsoft.com/office/drawing/2014/main" id="{D3486D8F-E0F6-2643-B76E-7C74A477662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778897" y="995553"/>
            <a:ext cx="7772400" cy="48577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54C8C32-0545-7342-A1BB-D970537A0B91}"/>
              </a:ext>
            </a:extLst>
          </p:cNvPr>
          <p:cNvSpPr txBox="1"/>
          <p:nvPr/>
        </p:nvSpPr>
        <p:spPr>
          <a:xfrm>
            <a:off x="252919" y="2974428"/>
            <a:ext cx="2947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자기소개를 써놓은 페이지</a:t>
            </a:r>
            <a:endParaRPr kumimoji="1" lang="en-US" altLang="ko-KR" dirty="0"/>
          </a:p>
          <a:p>
            <a:r>
              <a:rPr kumimoji="1" lang="ko-KR" altLang="en-US" dirty="0"/>
              <a:t>간략하게 소개를 해놓고 연락처를 </a:t>
            </a:r>
            <a:r>
              <a:rPr kumimoji="1" lang="ko-KR" altLang="en-US" dirty="0" err="1"/>
              <a:t>기재해놓았음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149760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39E438-0B50-7C41-AC96-E655BBD8E3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1283461"/>
          </a:xfrm>
        </p:spPr>
        <p:txBody>
          <a:bodyPr anchor="b">
            <a:normAutofit/>
          </a:bodyPr>
          <a:lstStyle/>
          <a:p>
            <a:r>
              <a:rPr kumimoji="1" lang="en-US" altLang="ko-KR" sz="2400" dirty="0"/>
              <a:t>ja </a:t>
            </a:r>
            <a:r>
              <a:rPr kumimoji="1" lang="ko-KR" altLang="en-US" sz="2400" dirty="0"/>
              <a:t>화면</a:t>
            </a:r>
          </a:p>
        </p:txBody>
      </p:sp>
      <p:pic>
        <p:nvPicPr>
          <p:cNvPr id="8" name="내용 개체 틀 4">
            <a:extLst>
              <a:ext uri="{FF2B5EF4-FFF2-40B4-BE49-F238E27FC236}">
                <a16:creationId xmlns:a16="http://schemas.microsoft.com/office/drawing/2014/main" id="{D3486D8F-E0F6-2643-B76E-7C74A477662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778897" y="995553"/>
            <a:ext cx="7772400" cy="48577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54C8C32-0545-7342-A1BB-D970537A0B91}"/>
              </a:ext>
            </a:extLst>
          </p:cNvPr>
          <p:cNvSpPr txBox="1"/>
          <p:nvPr/>
        </p:nvSpPr>
        <p:spPr>
          <a:xfrm>
            <a:off x="252919" y="2974428"/>
            <a:ext cx="29474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일본어 자격증 </a:t>
            </a:r>
            <a:r>
              <a:rPr kumimoji="1" lang="ko-KR" altLang="en-US" dirty="0" err="1"/>
              <a:t>수료한것을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기재해놓은</a:t>
            </a:r>
            <a:r>
              <a:rPr kumimoji="1" lang="ko-KR" altLang="en-US" dirty="0"/>
              <a:t> 페이지</a:t>
            </a:r>
          </a:p>
        </p:txBody>
      </p:sp>
    </p:spTree>
    <p:extLst>
      <p:ext uri="{BB962C8B-B14F-4D97-AF65-F5344CB8AC3E}">
        <p14:creationId xmlns:p14="http://schemas.microsoft.com/office/powerpoint/2010/main" val="8759144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39E438-0B50-7C41-AC96-E655BBD8E3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1283461"/>
          </a:xfrm>
        </p:spPr>
        <p:txBody>
          <a:bodyPr anchor="b">
            <a:normAutofit/>
          </a:bodyPr>
          <a:lstStyle/>
          <a:p>
            <a:r>
              <a:rPr kumimoji="1" lang="en-US" altLang="ko-KR" sz="2400" dirty="0" err="1"/>
              <a:t>eng</a:t>
            </a:r>
            <a:r>
              <a:rPr kumimoji="1" lang="en-US" altLang="ko-KR" sz="2400" dirty="0"/>
              <a:t> </a:t>
            </a:r>
            <a:r>
              <a:rPr kumimoji="1" lang="ko-KR" altLang="en-US" sz="2400" dirty="0"/>
              <a:t>화면</a:t>
            </a:r>
          </a:p>
        </p:txBody>
      </p:sp>
      <p:pic>
        <p:nvPicPr>
          <p:cNvPr id="8" name="내용 개체 틀 4">
            <a:extLst>
              <a:ext uri="{FF2B5EF4-FFF2-40B4-BE49-F238E27FC236}">
                <a16:creationId xmlns:a16="http://schemas.microsoft.com/office/drawing/2014/main" id="{D3486D8F-E0F6-2643-B76E-7C74A477662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778897" y="995553"/>
            <a:ext cx="7772400" cy="48577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54C8C32-0545-7342-A1BB-D970537A0B91}"/>
              </a:ext>
            </a:extLst>
          </p:cNvPr>
          <p:cNvSpPr txBox="1"/>
          <p:nvPr/>
        </p:nvSpPr>
        <p:spPr>
          <a:xfrm>
            <a:off x="252919" y="2974428"/>
            <a:ext cx="29474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토익 성적을 </a:t>
            </a:r>
            <a:r>
              <a:rPr kumimoji="1" lang="ko-KR" altLang="en-US" dirty="0" err="1"/>
              <a:t>기재해놓은</a:t>
            </a:r>
            <a:r>
              <a:rPr kumimoji="1" lang="ko-KR" altLang="en-US" dirty="0"/>
              <a:t> 페이지</a:t>
            </a:r>
          </a:p>
        </p:txBody>
      </p:sp>
    </p:spTree>
    <p:extLst>
      <p:ext uri="{BB962C8B-B14F-4D97-AF65-F5344CB8AC3E}">
        <p14:creationId xmlns:p14="http://schemas.microsoft.com/office/powerpoint/2010/main" val="3980317135"/>
      </p:ext>
    </p:extLst>
  </p:cSld>
  <p:clrMapOvr>
    <a:masterClrMapping/>
  </p:clrMapOvr>
</p:sld>
</file>

<file path=ppt/theme/theme1.xml><?xml version="1.0" encoding="utf-8"?>
<a:theme xmlns:a="http://schemas.openxmlformats.org/drawingml/2006/main" name="틀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81</Words>
  <Application>Microsoft Macintosh PowerPoint</Application>
  <PresentationFormat>와이드스크린</PresentationFormat>
  <Paragraphs>21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1" baseType="lpstr">
      <vt:lpstr>Corbel</vt:lpstr>
      <vt:lpstr>Wingdings 2</vt:lpstr>
      <vt:lpstr>틀</vt:lpstr>
      <vt:lpstr>인터넷 프로그래밍 최종 제작 PPT</vt:lpstr>
      <vt:lpstr>Home 화면</vt:lpstr>
      <vt:lpstr>programming 화면</vt:lpstr>
      <vt:lpstr>Web develope 화면</vt:lpstr>
      <vt:lpstr>Contest 화면</vt:lpstr>
      <vt:lpstr>who 화면</vt:lpstr>
      <vt:lpstr>ja 화면</vt:lpstr>
      <vt:lpstr>eng 화면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인터넷 프로그래밍 최종 제작 PPT</dc:title>
  <dc:creator>신 우진</dc:creator>
  <cp:lastModifiedBy>신 우진</cp:lastModifiedBy>
  <cp:revision>2</cp:revision>
  <dcterms:created xsi:type="dcterms:W3CDTF">2019-06-08T17:26:59Z</dcterms:created>
  <dcterms:modified xsi:type="dcterms:W3CDTF">2019-06-09T04:48:47Z</dcterms:modified>
</cp:coreProperties>
</file>